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0D14E-0B56-4B93-B66A-5950CD7E0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FC58C-3AB9-4296-A1E3-7E0DF8A4C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AFCCD-C00A-4D48-83C7-7EE43C2C5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CFA9B-819B-440C-AF2F-EC4E9E604765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DCAED-EA54-4B7E-A1FB-E4CBBDFED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1945-E671-4404-AD47-73E1FFD4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462EE-B73A-42E8-9897-5025BC503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80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B9A2-CAFB-42A2-8C2B-DF10811E3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34F30-4E69-4F59-936C-7DB048B29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FAB1F-D8CF-4CFC-88B9-782A21826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CFA9B-819B-440C-AF2F-EC4E9E604765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41470-B0DF-405B-863A-8E91CE22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2E49E-2248-45ED-8436-0DC91300E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462EE-B73A-42E8-9897-5025BC503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8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DD0ACD-0129-4F9B-8D80-05C0E1D8C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E576F3-C8E3-4E46-928D-DC8EBECF8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C93E9-7F71-4FD9-9B81-31C5F86B3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CFA9B-819B-440C-AF2F-EC4E9E604765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26E66-DA69-4319-819E-33A3C11C7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23CC3-FE13-4BD8-A765-46505835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462EE-B73A-42E8-9897-5025BC503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6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6F909-26F3-4FDA-A972-0D6E30D2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7A119-80D0-4980-9D9D-A477A6E27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1E0DB-15E7-4288-BE75-EBCD3111F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CFA9B-819B-440C-AF2F-EC4E9E604765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8B79-B33A-406E-80E2-6DAC5C3C6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575B8-78AB-4EF9-90E9-0C63C1EB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462EE-B73A-42E8-9897-5025BC503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48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7EF2C-39BA-4128-8EEE-FB2A8093A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8EB4F-9739-4165-BC0C-C5CA63E5B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776BB-3D0D-44FB-A00D-F2ECB651C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CFA9B-819B-440C-AF2F-EC4E9E604765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21F7B-600C-4488-A64E-5ECB56AA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2E198-794A-4979-9D13-457D0A174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462EE-B73A-42E8-9897-5025BC503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2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7D2C-277B-48C3-9347-D461CBFD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B753-E73D-4DCA-A0F2-9D4A92B914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3A5DD-F3A4-46BF-BFD6-7B0DDB8CA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FDD59-0353-421B-BE1E-94F3386A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CFA9B-819B-440C-AF2F-EC4E9E604765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97C11-6098-451A-997B-B9D0CCCC5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B9048-1665-40FB-AA19-ADAF0CE2A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462EE-B73A-42E8-9897-5025BC503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00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B97B8-8422-48A3-A514-BE30082E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3C9EA-17A4-4264-A410-95A67AB14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61A34-5D99-4C0B-BCEC-F3F8F0013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7B3D69-629D-4D08-AE35-B2A295006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F6B2D8-E7B8-4561-9303-B68264617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CF7D1A-6C36-40C1-B3D3-F149CAE5F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CFA9B-819B-440C-AF2F-EC4E9E604765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A23566-B6B8-4F6F-9080-8A8D9BA5C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94415-0B34-4089-8FA3-9907958FA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462EE-B73A-42E8-9897-5025BC503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9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C76DE-DEC0-4DFE-92F1-EEB22813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AB339-80A3-4C1F-ACD4-2400DCBEE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CFA9B-819B-440C-AF2F-EC4E9E604765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2C6C0-EFD0-43FA-93E3-D7A200672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4C965-E246-43D5-927E-833975F6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462EE-B73A-42E8-9897-5025BC503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18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C8354-DA3A-4372-A7C7-65284157C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CFA9B-819B-440C-AF2F-EC4E9E604765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A4D209-B912-4D4F-9DA4-0114FC2D2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D4932-9E34-4C73-85A6-40D3CD91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462EE-B73A-42E8-9897-5025BC503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54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5D8F-1426-4A33-89B5-AF0F91987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AD899-4E16-4D11-962A-9570520B9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015CF-D0A4-4997-8181-2AE993147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9C1DB-DAF6-4835-8D0B-34D758446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CFA9B-819B-440C-AF2F-EC4E9E604765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92CA9-37F2-47A5-9566-F0985876C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3FBFC-9FB5-4B25-80BB-CFC01CBB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462EE-B73A-42E8-9897-5025BC503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6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F4AB-7930-4478-909A-F15022B2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FC7791-E64B-478C-91DA-915E2E21E5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45515-8482-4CD9-83DE-2160A68B9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E688B-36E5-473A-9A74-55005CD4D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CFA9B-819B-440C-AF2F-EC4E9E604765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37611-78E3-4991-B559-E5A9416F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A823C-022D-4EC9-A96B-B24315B94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462EE-B73A-42E8-9897-5025BC503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27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07DDB7-FE25-481D-8C6C-61541314F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4F1D0-AA86-450C-B989-711DDF571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78888-946B-48DB-A424-3CFD2AEF58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CFA9B-819B-440C-AF2F-EC4E9E604765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39BE2-C8EB-4F2F-B0B6-26F5D2EF2C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0D5BD-01A7-435A-A927-8CC9531DB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462EE-B73A-42E8-9897-5025BC503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4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Freedom Tower At Night Mural">
            <a:extLst>
              <a:ext uri="{FF2B5EF4-FFF2-40B4-BE49-F238E27FC236}">
                <a16:creationId xmlns:a16="http://schemas.microsoft.com/office/drawing/2014/main" id="{E6557BAE-78B4-48B8-B53F-AFC2EEB5E09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3" y="723938"/>
            <a:ext cx="2721217" cy="170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Liberty State Park golf course expansion bid halted by owner">
            <a:extLst>
              <a:ext uri="{FF2B5EF4-FFF2-40B4-BE49-F238E27FC236}">
                <a16:creationId xmlns:a16="http://schemas.microsoft.com/office/drawing/2014/main" id="{4F72139A-A151-4618-B8A8-27340D60E06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337" y="723938"/>
            <a:ext cx="2229788" cy="170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June Things To Do: Our Top 10 Picks For Your Day Out in New Jersey">
            <a:extLst>
              <a:ext uri="{FF2B5EF4-FFF2-40B4-BE49-F238E27FC236}">
                <a16:creationId xmlns:a16="http://schemas.microsoft.com/office/drawing/2014/main" id="{041C95EB-5097-4002-9C15-0BE03A8FF8D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531" y="723937"/>
            <a:ext cx="2095563" cy="170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FB67FE-5E9A-4203-93A2-830B36DE7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321" y="562129"/>
            <a:ext cx="7169517" cy="1707028"/>
          </a:xfrm>
          <a:prstGeom prst="rect">
            <a:avLst/>
          </a:prstGeom>
        </p:spPr>
      </p:pic>
      <p:pic>
        <p:nvPicPr>
          <p:cNvPr id="13" name="Picture 12" descr="House to park service: Open Liberty&amp;amp;#39;s crown">
            <a:extLst>
              <a:ext uri="{FF2B5EF4-FFF2-40B4-BE49-F238E27FC236}">
                <a16:creationId xmlns:a16="http://schemas.microsoft.com/office/drawing/2014/main" id="{D592E040-E42B-4F6B-8A96-2E87039EF6D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81" y="3550342"/>
            <a:ext cx="2543863" cy="170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Ellis Island | Statue of Liberty &amp;amp;amp; Ellis Island">
            <a:extLst>
              <a:ext uri="{FF2B5EF4-FFF2-40B4-BE49-F238E27FC236}">
                <a16:creationId xmlns:a16="http://schemas.microsoft.com/office/drawing/2014/main" id="{248A2F17-1B81-4BA8-9E81-E2A60D1F1DE2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91"/>
          <a:stretch/>
        </p:blipFill>
        <p:spPr bwMode="auto">
          <a:xfrm>
            <a:off x="3466337" y="3550342"/>
            <a:ext cx="2101655" cy="17088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593066-3D74-4CC4-9962-ED2F85FEE8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2740" y="2572438"/>
            <a:ext cx="4706520" cy="17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3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1" descr="How Edison&amp;amp;#39;s Invention Factory Pioneered Team Collaboration - Eagle Blog">
            <a:extLst>
              <a:ext uri="{FF2B5EF4-FFF2-40B4-BE49-F238E27FC236}">
                <a16:creationId xmlns:a16="http://schemas.microsoft.com/office/drawing/2014/main" id="{0CF0833F-7A1A-41B5-A0DB-DF4DCDDA5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5" y="203303"/>
            <a:ext cx="2655089" cy="179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5" descr="Thomas Edison Library |">
            <a:extLst>
              <a:ext uri="{FF2B5EF4-FFF2-40B4-BE49-F238E27FC236}">
                <a16:creationId xmlns:a16="http://schemas.microsoft.com/office/drawing/2014/main" id="{3E136F15-691D-4D7B-BCE5-8A5E0F35B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44" y="197643"/>
            <a:ext cx="2688263" cy="17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7" descr="Thomas Edison National Historical Park West Orange, New Jersey">
            <a:extLst>
              <a:ext uri="{FF2B5EF4-FFF2-40B4-BE49-F238E27FC236}">
                <a16:creationId xmlns:a16="http://schemas.microsoft.com/office/drawing/2014/main" id="{3140F005-2BE2-46EE-87E0-32113F7EE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906" y="197643"/>
            <a:ext cx="2696479" cy="179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30C25D00-6ED8-4221-B5F6-3E6CD2382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B0503020204020204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D0487C5-8180-4484-9C03-39E191E91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4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B0503020204020204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D96C1A67-A6F9-4313-B9F5-864CC7E4D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5528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1CF4BC-4BC0-466A-BD8D-B927D11B4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122" y="457200"/>
            <a:ext cx="8193734" cy="1798476"/>
          </a:xfrm>
          <a:prstGeom prst="rect">
            <a:avLst/>
          </a:prstGeom>
        </p:spPr>
      </p:pic>
      <p:pic>
        <p:nvPicPr>
          <p:cNvPr id="19" name="Picture 18" descr="Fifth Avenue shopping NYC">
            <a:extLst>
              <a:ext uri="{FF2B5EF4-FFF2-40B4-BE49-F238E27FC236}">
                <a16:creationId xmlns:a16="http://schemas.microsoft.com/office/drawing/2014/main" id="{90DB4217-8425-4306-8E9B-7378A17EB64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31" y="2719704"/>
            <a:ext cx="3017513" cy="20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SoHo &amp;amp;amp; Lower East Side NYC Reopening during Outdoor Dining New York -  YouTube">
            <a:extLst>
              <a:ext uri="{FF2B5EF4-FFF2-40B4-BE49-F238E27FC236}">
                <a16:creationId xmlns:a16="http://schemas.microsoft.com/office/drawing/2014/main" id="{192EBA1A-FA20-4471-A587-8D11F74906E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092" y="2719704"/>
            <a:ext cx="3576168" cy="2011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South Williamsburg, Brooklyn: Where Families Are Out in Force - The New York  Times">
            <a:extLst>
              <a:ext uri="{FF2B5EF4-FFF2-40B4-BE49-F238E27FC236}">
                <a16:creationId xmlns:a16="http://schemas.microsoft.com/office/drawing/2014/main" id="{11D3B07D-B75E-49EB-B840-1C069E62B57F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008" y="2719703"/>
            <a:ext cx="3017483" cy="2011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488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10" descr="22 Top-Rated Tourist Attractions in New York City | PlanetWare">
            <a:extLst>
              <a:ext uri="{FF2B5EF4-FFF2-40B4-BE49-F238E27FC236}">
                <a16:creationId xmlns:a16="http://schemas.microsoft.com/office/drawing/2014/main" id="{5AD173CB-3929-44B1-9199-C2775F9E7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42" y="633806"/>
            <a:ext cx="2668198" cy="17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12" descr="22 Top-Rated Tourist Attractions in New York City | PlanetWare">
            <a:extLst>
              <a:ext uri="{FF2B5EF4-FFF2-40B4-BE49-F238E27FC236}">
                <a16:creationId xmlns:a16="http://schemas.microsoft.com/office/drawing/2014/main" id="{CF4641C2-B831-41AA-BBE1-EBB8FADA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36" y="633805"/>
            <a:ext cx="3355486" cy="177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13" descr="Lower Manhattan Tourist Scavenger Hunt 2022 - New York City">
            <a:extLst>
              <a:ext uri="{FF2B5EF4-FFF2-40B4-BE49-F238E27FC236}">
                <a16:creationId xmlns:a16="http://schemas.microsoft.com/office/drawing/2014/main" id="{6547D68C-21C4-4909-8720-91C6D5AF6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42" y="2455260"/>
            <a:ext cx="2676300" cy="177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14" descr="22 Top-Rated Tourist Attractions in New York City | PlanetWare">
            <a:extLst>
              <a:ext uri="{FF2B5EF4-FFF2-40B4-BE49-F238E27FC236}">
                <a16:creationId xmlns:a16="http://schemas.microsoft.com/office/drawing/2014/main" id="{527CF045-D59A-48B3-862F-1F2ADC897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35" y="2455259"/>
            <a:ext cx="3205319" cy="177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39" descr="A statue of a bull&#10;&#10;Description automatically generated with medium confidence">
            <a:extLst>
              <a:ext uri="{FF2B5EF4-FFF2-40B4-BE49-F238E27FC236}">
                <a16:creationId xmlns:a16="http://schemas.microsoft.com/office/drawing/2014/main" id="{4FBE3B55-1920-4617-9669-C90919F5B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746" y="2457848"/>
            <a:ext cx="2206259" cy="177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15" descr="Reserve a spot to stand 1,100 feet on the &amp;amp;#39;Edge&amp;amp;#39; at Hudson Yards&amp;amp;#39;  observation deck | 6sqft">
            <a:extLst>
              <a:ext uri="{FF2B5EF4-FFF2-40B4-BE49-F238E27FC236}">
                <a16:creationId xmlns:a16="http://schemas.microsoft.com/office/drawing/2014/main" id="{7469EEA1-6BF5-414C-ABA5-4326F2DE9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42" y="4294390"/>
            <a:ext cx="2478401" cy="186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6" descr="Empire State Building observation decks - what to expect, tickets,  facilities">
            <a:extLst>
              <a:ext uri="{FF2B5EF4-FFF2-40B4-BE49-F238E27FC236}">
                <a16:creationId xmlns:a16="http://schemas.microsoft.com/office/drawing/2014/main" id="{0C415A0C-9C78-492F-A72E-5936684C0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701" y="4294391"/>
            <a:ext cx="1579799" cy="186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28" descr="The Brilliant Simplicity of New York&amp;amp;#39;s New Times Square | WIRED">
            <a:extLst>
              <a:ext uri="{FF2B5EF4-FFF2-40B4-BE49-F238E27FC236}">
                <a16:creationId xmlns:a16="http://schemas.microsoft.com/office/drawing/2014/main" id="{2C5A3A86-F8D2-4098-9419-33563A6B7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945" y="4286249"/>
            <a:ext cx="2816699" cy="187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9">
            <a:extLst>
              <a:ext uri="{FF2B5EF4-FFF2-40B4-BE49-F238E27FC236}">
                <a16:creationId xmlns:a16="http://schemas.microsoft.com/office/drawing/2014/main" id="{AF52926D-8826-4021-A22C-758ED454F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E7144D07-24C8-4408-AA66-985565114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90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B0503020204020204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F36B9220-87FF-46EB-A432-38579F867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33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9BBEF1E2-2BFD-41D8-A5D8-F2836280B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76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B0503020204020204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5F51E47-C6CD-4E40-A7F6-7F489DF0D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62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B0503020204020204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0402426F-A7A7-45EC-A35F-BD6084FB7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484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6FB3E70F-615B-4B6E-883B-DC222066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34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B0503020204020204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ED781967-D182-4046-A8BE-EEED82E34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363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B0503020204020204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060A52CF-1E78-4651-BCA8-95AA81B3F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82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B0503020204020204" pitchFamily="2" charset="-122"/>
                <a:cs typeface="Times New Roman" panose="02020603050405020304" pitchFamily="18" charset="0"/>
              </a:rPr>
              <a:t>Fifth Avenue, NYC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Picture 10" descr="22 Top-Rated Tourist Attractions in New York City | PlanetWare">
            <a:extLst>
              <a:ext uri="{FF2B5EF4-FFF2-40B4-BE49-F238E27FC236}">
                <a16:creationId xmlns:a16="http://schemas.microsoft.com/office/drawing/2014/main" id="{F114A4CA-A7A4-4F48-9FE8-0F7C10C07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42" y="786206"/>
            <a:ext cx="2668198" cy="17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22 Top-Rated Tourist Attractions in New York City | PlanetWare">
            <a:extLst>
              <a:ext uri="{FF2B5EF4-FFF2-40B4-BE49-F238E27FC236}">
                <a16:creationId xmlns:a16="http://schemas.microsoft.com/office/drawing/2014/main" id="{BD6E8C09-CD6F-470F-8B60-AD1B6856F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436" y="786205"/>
            <a:ext cx="3355486" cy="177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3" descr="Lower Manhattan Tourist Scavenger Hunt 2022 - New York City">
            <a:extLst>
              <a:ext uri="{FF2B5EF4-FFF2-40B4-BE49-F238E27FC236}">
                <a16:creationId xmlns:a16="http://schemas.microsoft.com/office/drawing/2014/main" id="{A2CF84FE-3195-47E3-8407-C0C1B9531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42" y="2607660"/>
            <a:ext cx="2676300" cy="177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22 Top-Rated Tourist Attractions in New York City | PlanetWare">
            <a:extLst>
              <a:ext uri="{FF2B5EF4-FFF2-40B4-BE49-F238E27FC236}">
                <a16:creationId xmlns:a16="http://schemas.microsoft.com/office/drawing/2014/main" id="{06C5AA5B-6E4F-4D3B-9FCF-BFEA765F6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435" y="2607659"/>
            <a:ext cx="3205319" cy="177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9" descr="A statue of a bull&#10;&#10;Description automatically generated with medium confidence">
            <a:extLst>
              <a:ext uri="{FF2B5EF4-FFF2-40B4-BE49-F238E27FC236}">
                <a16:creationId xmlns:a16="http://schemas.microsoft.com/office/drawing/2014/main" id="{AB12C378-5C7A-4377-98A7-5F7A9BDBF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146" y="2610248"/>
            <a:ext cx="2206259" cy="177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5" descr="Reserve a spot to stand 1,100 feet on the &amp;amp;#39;Edge&amp;amp;#39; at Hudson Yards&amp;amp;#39;  observation deck | 6sqft">
            <a:extLst>
              <a:ext uri="{FF2B5EF4-FFF2-40B4-BE49-F238E27FC236}">
                <a16:creationId xmlns:a16="http://schemas.microsoft.com/office/drawing/2014/main" id="{BF3E4668-3884-42DD-8337-50E4DE1A4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42" y="4446790"/>
            <a:ext cx="2478401" cy="186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Empire State Building observation decks - what to expect, tickets,  facilities">
            <a:extLst>
              <a:ext uri="{FF2B5EF4-FFF2-40B4-BE49-F238E27FC236}">
                <a16:creationId xmlns:a16="http://schemas.microsoft.com/office/drawing/2014/main" id="{D3C865F7-0BD5-4607-924B-68A3D2485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101" y="4446791"/>
            <a:ext cx="1579799" cy="186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8" descr="The Brilliant Simplicity of New York&amp;amp;#39;s New Times Square | WIRED">
            <a:extLst>
              <a:ext uri="{FF2B5EF4-FFF2-40B4-BE49-F238E27FC236}">
                <a16:creationId xmlns:a16="http://schemas.microsoft.com/office/drawing/2014/main" id="{C69CFE9F-1C89-4947-9421-10F1D2814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45" y="4438649"/>
            <a:ext cx="2816699" cy="187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553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2" descr="What You Can Do NOW at American Dream | VisitNJ.org">
            <a:extLst>
              <a:ext uri="{FF2B5EF4-FFF2-40B4-BE49-F238E27FC236}">
                <a16:creationId xmlns:a16="http://schemas.microsoft.com/office/drawing/2014/main" id="{96FAFD9A-F257-4F6D-B84A-9AE3F04FC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0" y="209726"/>
            <a:ext cx="2920442" cy="188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3" descr="American Dream sours for owners of US mega-mall amid &amp;amp;#39;significant&amp;amp;#39; cash  crisis | Retail industry | The Guardian">
            <a:extLst>
              <a:ext uri="{FF2B5EF4-FFF2-40B4-BE49-F238E27FC236}">
                <a16:creationId xmlns:a16="http://schemas.microsoft.com/office/drawing/2014/main" id="{FB38138F-74B4-423A-B3F8-4D92D30D6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928" y="209726"/>
            <a:ext cx="3154676" cy="188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4" descr="Photos: Big SNOW, an Indoor Ski Resort at American Dream Mall in New Jersey  - Untapped New York">
            <a:extLst>
              <a:ext uri="{FF2B5EF4-FFF2-40B4-BE49-F238E27FC236}">
                <a16:creationId xmlns:a16="http://schemas.microsoft.com/office/drawing/2014/main" id="{E44792F4-5C45-4D0C-8D86-B3439D084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420" y="209725"/>
            <a:ext cx="2828606" cy="188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4BA467DC-60C6-4560-8026-B35B8557A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D264BBE-1CED-4618-BCD0-C53FF467D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63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B0503020204020204" pitchFamily="2" charset="-122"/>
                <a:cs typeface="Calibri" panose="020F0502020204030204" pitchFamily="34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616F1A9-91F6-4865-9D36-17381778A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95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B0503020204020204" pitchFamily="2" charset="-122"/>
                <a:cs typeface="Calibri" panose="020F0502020204030204" pitchFamily="34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CEDB9B42-B99F-4C3A-8398-1DF917923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24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82F0F-ADAA-4F82-91E0-575F49A0D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82" y="83738"/>
            <a:ext cx="9071634" cy="1889924"/>
          </a:xfrm>
          <a:prstGeom prst="rect">
            <a:avLst/>
          </a:prstGeom>
        </p:spPr>
      </p:pic>
      <p:pic>
        <p:nvPicPr>
          <p:cNvPr id="3081" name="Picture 5" descr="The Mills at Jersey Gardens 651 Kapkowski Rd Elizabeth, NJ Shoes Wholesale  - MapQuest">
            <a:extLst>
              <a:ext uri="{FF2B5EF4-FFF2-40B4-BE49-F238E27FC236}">
                <a16:creationId xmlns:a16="http://schemas.microsoft.com/office/drawing/2014/main" id="{1B57B9EB-030F-4849-8372-8A316D406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69" y="2247894"/>
            <a:ext cx="2957651" cy="197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6" descr="A picture containing text, indoor, floor, ceiling&#10;&#10;Description automatically generated">
            <a:extLst>
              <a:ext uri="{FF2B5EF4-FFF2-40B4-BE49-F238E27FC236}">
                <a16:creationId xmlns:a16="http://schemas.microsoft.com/office/drawing/2014/main" id="{51E3C4AD-B8A5-44F9-A956-B5D07AB1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024" y="2252931"/>
            <a:ext cx="2956274" cy="196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8A335CAC-BE55-471B-8D84-DD3FE51BD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26" y="205739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89BDD4C8-5254-47CD-A2D7-ECC388C7D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26" y="403859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B0503020204020204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 descr="Staten Island Ferry - Wikipedia">
            <a:extLst>
              <a:ext uri="{FF2B5EF4-FFF2-40B4-BE49-F238E27FC236}">
                <a16:creationId xmlns:a16="http://schemas.microsoft.com/office/drawing/2014/main" id="{D524F7CA-C4D1-4F62-8E03-9B488C3873D6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353" y="2242923"/>
            <a:ext cx="3134845" cy="197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6" name="Picture 29" descr="Sleepy Hollow NY | Fall Weekend Getaway Near NYC">
            <a:extLst>
              <a:ext uri="{FF2B5EF4-FFF2-40B4-BE49-F238E27FC236}">
                <a16:creationId xmlns:a16="http://schemas.microsoft.com/office/drawing/2014/main" id="{F8D1235D-9E06-4DC0-88AD-556C4E40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68" y="4457707"/>
            <a:ext cx="2176059" cy="219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30" descr="Sleepy Hollow, New York Port Review | ShermansTravel">
            <a:extLst>
              <a:ext uri="{FF2B5EF4-FFF2-40B4-BE49-F238E27FC236}">
                <a16:creationId xmlns:a16="http://schemas.microsoft.com/office/drawing/2014/main" id="{D6F20B60-9C4E-4504-BEF1-76685BFCA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91" y="4464298"/>
            <a:ext cx="3491477" cy="21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31" descr="Kykuit, the Rockefeller Estate">
            <a:extLst>
              <a:ext uri="{FF2B5EF4-FFF2-40B4-BE49-F238E27FC236}">
                <a16:creationId xmlns:a16="http://schemas.microsoft.com/office/drawing/2014/main" id="{E8B8A6F2-DD4C-422E-982D-59ED392BA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64297"/>
            <a:ext cx="3906508" cy="219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85517AC8-0320-40F8-A6BF-975ABD3E0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669" y="400050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BFFE4A4E-01F8-4337-B0BB-BA540FBE8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669" y="589598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B0503020204020204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A960F43A-31B8-4AE6-8E15-8938908FA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669" y="734378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B0503020204020204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BB640FCB-4338-44DC-9174-87A62292F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669" y="84867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10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2" descr="12 Reasons Grounds For Sculpture Is New Jersey&amp;amp;#39;s Best Kept Secret">
            <a:extLst>
              <a:ext uri="{FF2B5EF4-FFF2-40B4-BE49-F238E27FC236}">
                <a16:creationId xmlns:a16="http://schemas.microsoft.com/office/drawing/2014/main" id="{63609A9B-4D6E-43EE-8274-6C8FCB008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13" y="96472"/>
            <a:ext cx="2878816" cy="192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33" descr="Grounds For Sculpture - 61 tips">
            <a:extLst>
              <a:ext uri="{FF2B5EF4-FFF2-40B4-BE49-F238E27FC236}">
                <a16:creationId xmlns:a16="http://schemas.microsoft.com/office/drawing/2014/main" id="{56157FB0-440C-4D16-9577-0C2F1117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927" y="96471"/>
            <a:ext cx="1927883" cy="192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BF2827-F218-4C56-84F3-470515EE0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613" y="-3607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9DBFB9-D63C-46D9-B445-A3EA45BEF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613" y="15061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B0503020204020204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2" name="Picture 34" descr="Great Adventure Opening Tallest Drop Ride in 2014 - Coaster101">
            <a:extLst>
              <a:ext uri="{FF2B5EF4-FFF2-40B4-BE49-F238E27FC236}">
                <a16:creationId xmlns:a16="http://schemas.microsoft.com/office/drawing/2014/main" id="{B772F8C1-9D6A-4C81-9FD7-11E0C1B8A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13" y="2244055"/>
            <a:ext cx="2669894" cy="200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35" descr="Hurricane Harbor - Visit Lake County - Official Travel Site">
            <a:extLst>
              <a:ext uri="{FF2B5EF4-FFF2-40B4-BE49-F238E27FC236}">
                <a16:creationId xmlns:a16="http://schemas.microsoft.com/office/drawing/2014/main" id="{9ACCB3C3-0561-4C7E-B040-D55A1A29A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412" y="2239292"/>
            <a:ext cx="2477960" cy="200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F98F7B1E-60ED-44C6-962B-5AF815FCE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613" y="178685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F54C433-C0C1-43C4-A2BA-617268271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613" y="36632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B0503020204020204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6" name="Picture 36" descr="Sandy Hook Foundation - Friends of the National Park Service at Sandy Hook">
            <a:extLst>
              <a:ext uri="{FF2B5EF4-FFF2-40B4-BE49-F238E27FC236}">
                <a16:creationId xmlns:a16="http://schemas.microsoft.com/office/drawing/2014/main" id="{CACAA35A-DD09-446A-A21D-CE9C743E6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13" y="4381543"/>
            <a:ext cx="5047008" cy="218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38" descr="Nine Gun Battery (U.S. National Park Service)">
            <a:extLst>
              <a:ext uri="{FF2B5EF4-FFF2-40B4-BE49-F238E27FC236}">
                <a16:creationId xmlns:a16="http://schemas.microsoft.com/office/drawing/2014/main" id="{4259D277-23A7-4BC6-9755-1BC8EEC22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706" y="4381542"/>
            <a:ext cx="2928395" cy="218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367574C3-09BB-42E4-80C6-1FCCD45B6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003" y="43035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7929243A-8CAB-4DE4-A8F7-A7CAA8FD6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003" y="58751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B0503020204020204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278E97-E35A-4297-BCF1-0621ADCA6139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348" y="105569"/>
            <a:ext cx="2893566" cy="19278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3637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20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DengXian</vt:lpstr>
      <vt:lpstr>DengXian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Dipin K Nair</dc:creator>
  <cp:lastModifiedBy>Dipin K Nair</cp:lastModifiedBy>
  <cp:revision>4</cp:revision>
  <dcterms:created xsi:type="dcterms:W3CDTF">2022-03-10T00:20:56Z</dcterms:created>
  <dcterms:modified xsi:type="dcterms:W3CDTF">2022-03-10T01:24:03Z</dcterms:modified>
</cp:coreProperties>
</file>